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EC772-402D-47FA-8192-CFB21C1B1ED4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9E876-2B94-4B77-A443-362CDCC057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93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9E876-2B94-4B77-A443-362CDCC0574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855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9E876-2B94-4B77-A443-362CDCC0574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91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9E876-2B94-4B77-A443-362CDCC0574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23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9E876-2B94-4B77-A443-362CDCC0574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50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9E876-2B94-4B77-A443-362CDCC0574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513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9E876-2B94-4B77-A443-362CDCC0574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23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9E876-2B94-4B77-A443-362CDCC0574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69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9E876-2B94-4B77-A443-362CDCC0574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18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9E876-2B94-4B77-A443-362CDCC0574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41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9E876-2B94-4B77-A443-362CDCC0574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45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9E876-2B94-4B77-A443-362CDCC0574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62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3C6E2-852E-49F4-A32D-8688C54E4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35EDA4-6AE8-4DF1-8685-897750DC1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C2D00F-027F-4375-8189-07D36F021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285C0-3C4E-499F-B3EC-493BEA51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1871BE-4743-4188-BD7D-BE62DFA2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21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D40DE-2553-4088-8B8A-C8643BBE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D5B6AC-EA07-4788-9E0D-3314335ED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D6A0CD-858F-44F8-B78F-CA102F4D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928611-BB1E-4183-B100-98E6267A5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7949E5-4BFD-4E28-B2D2-E0AFA78F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3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F328514-C896-4205-BB0A-14AA231D5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79A12E4-8E10-43E8-B433-D927840A3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5605FE-AFBF-4408-B750-75EC7C2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966BB0-7F27-472D-8A2A-E1687D0C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4BF2F9-619E-4180-8C72-893B0F4E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27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FC2F5-41BE-40F2-93C6-F87DC973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93D2E9-EFD9-4039-9C6D-DF7370582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53BC60-093D-464C-804F-70C33A9F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94D66F-9616-47E6-9FA6-49B22FB1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920F5F-2CE5-475E-ACB7-75C5DA26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84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F6330-4F1F-4E68-9FB3-F2CA5A48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56E678-543A-4CB5-9E39-6DEC3872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508951-46BE-47FB-97CE-31B366B3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C7EA2-9F4F-455E-9F7D-365098E8D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E5F0E0-F44D-46ED-971A-F39645F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0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6F550-FED6-4BE0-92CA-AC4899CB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6ED71-81AF-47A2-8F16-BDA5154D2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D8B364-ED48-4727-90E2-31114FDA3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5E395F-4AF4-4545-A635-716B40D8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C41177-D8AF-412C-8484-BAEEA148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E2CBAE-7C2E-4AAC-9F5B-C3BA91C1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783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29D18-053C-4B57-8205-A147BBC1B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D47FE5-0522-4FEF-ABC7-701F4F9AF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2B0F61-15E1-4077-8BBF-60772912C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670984-0E6D-4310-A5EB-8561E8890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076272-7CEF-4DF3-AD8A-4F2B712F1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725699-3B29-48A3-8BF9-89A52521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418D2F-31A3-49AF-A03A-9B279774B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2475D1B-92A1-4D9C-A4D5-EE90456B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98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42209-D1F8-4614-B166-B5D85A8B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20A190-CAE8-4D0A-BD80-CC3681DF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BFF77B-6B21-44E1-8EDE-89C48F3B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D796CE6-60BE-4CB6-87DC-79A069EB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15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2BC81A-403E-4BDA-9C24-C4F05853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3C4F97F-DD35-42C2-86D6-4F461E13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C6B422-EFA9-40D9-86C7-548FC19E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18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DEF7B-E101-4B4D-A087-D2BB4C8C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BDBBF8-C18D-4640-A3B2-2AB4AD62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4E3B41-B89B-4981-9FC9-F3D91CA2D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7B857E-2800-41BC-A245-4706FBC4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2656A4-BA4A-442D-9143-BE3067E7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1932FE-51F0-4EA6-A23A-719DA9A5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52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6AE81-49BB-4624-8449-D0008EA7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8663944-DD99-4F83-8FDE-58F554ADB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7EDEAA-B4A7-4907-A314-03B9AC9AD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CCE74C-0E1C-4789-BDCC-C8BD3D99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6471DD-296D-4596-A4D0-006153D4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8432DC-16FA-461D-854B-246C5398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065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54C72-7A8F-465F-857B-997270B5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E60097-703E-46DB-8AF2-37608CB7E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5B9BC9-B9E9-4F46-B2E1-9C5C3B9AB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69C38-7D0C-4D8E-9597-A816E739E3EE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0C6EE6-D589-485A-B5B2-6B4B38B95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DBA0A3-DBC0-4683-8BB7-01888B7E7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F6979-8C13-4623-9595-365A16D29C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30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.png"/><Relationship Id="rId7" Type="http://schemas.openxmlformats.org/officeDocument/2006/relationships/hyperlink" Target="https://yandex.ru/games/app/272599?lang=r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github.com/KeyZ08/MTGameYandex" TargetMode="External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05E2C9D0-F5AA-4091-BE7C-91F1A18AD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829DA-F927-455B-A927-32DB05D53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643" y="2143630"/>
            <a:ext cx="6495495" cy="749008"/>
          </a:xfrm>
          <a:effectLst>
            <a:outerShdw blurRad="50800" dist="38100" dir="2700000" algn="tl" rotWithShape="0">
              <a:prstClr val="black">
                <a:alpha val="63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ru-RU" sz="48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Магическое умножение</a:t>
            </a:r>
            <a:endParaRPr lang="ru-RU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Roboto" panose="02000000000000000000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979D50-8584-4275-9732-3AF95EE3F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447" y="3033131"/>
            <a:ext cx="4376691" cy="932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Морозов Кирилл (РИ-310914)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692374-3472-4748-A400-9AF45A20B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71" y="1081182"/>
            <a:ext cx="4695635" cy="46956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sx="103000" sy="103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5717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Мини-игры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3B4BD-7B2F-4CEF-BB96-B018FAFC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032" y="4872875"/>
            <a:ext cx="3951130" cy="9683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Необходимо решить 3 примера, ответы – это соответствующие части кодового замка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F94BD5E-C97A-4ABE-8EFD-4F3A4211904E}"/>
              </a:ext>
            </a:extLst>
          </p:cNvPr>
          <p:cNvSpPr txBox="1">
            <a:spLocks/>
          </p:cNvSpPr>
          <p:nvPr/>
        </p:nvSpPr>
        <p:spPr>
          <a:xfrm>
            <a:off x="497497" y="2613497"/>
            <a:ext cx="4819174" cy="378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955CBA9-2548-428D-ADD3-0F1A87E966A4}"/>
              </a:ext>
            </a:extLst>
          </p:cNvPr>
          <p:cNvSpPr txBox="1">
            <a:spLocks/>
          </p:cNvSpPr>
          <p:nvPr/>
        </p:nvSpPr>
        <p:spPr>
          <a:xfrm>
            <a:off x="1458998" y="1790935"/>
            <a:ext cx="3803198" cy="316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«Сундук под замком»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FAEAECF-21DE-4839-8F32-E6795A3E8C6E}"/>
              </a:ext>
            </a:extLst>
          </p:cNvPr>
          <p:cNvSpPr txBox="1">
            <a:spLocks/>
          </p:cNvSpPr>
          <p:nvPr/>
        </p:nvSpPr>
        <p:spPr>
          <a:xfrm>
            <a:off x="7018552" y="4788677"/>
            <a:ext cx="3803198" cy="968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Игрок решает примеры на время (пока идет враг). При верном решении уничтожает монстра магией. Так повторяется несколько раз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A6E7FC77-EA08-47A2-80C1-6B549C01FBC5}"/>
              </a:ext>
            </a:extLst>
          </p:cNvPr>
          <p:cNvSpPr txBox="1">
            <a:spLocks/>
          </p:cNvSpPr>
          <p:nvPr/>
        </p:nvSpPr>
        <p:spPr>
          <a:xfrm>
            <a:off x="6938951" y="1758278"/>
            <a:ext cx="3803198" cy="316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«Магическая битва»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6EB2C8A-A48A-46C4-B6E9-3951D7B2A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11" y="2265507"/>
            <a:ext cx="4512481" cy="254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A543DE7-53F1-4EAE-B992-67A779D7E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309" y="2247595"/>
            <a:ext cx="4512482" cy="254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66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Бесконечная игра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F94BD5E-C97A-4ABE-8EFD-4F3A4211904E}"/>
              </a:ext>
            </a:extLst>
          </p:cNvPr>
          <p:cNvSpPr txBox="1">
            <a:spLocks/>
          </p:cNvSpPr>
          <p:nvPr/>
        </p:nvSpPr>
        <p:spPr>
          <a:xfrm>
            <a:off x="497497" y="2613497"/>
            <a:ext cx="4819174" cy="378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955CBA9-2548-428D-ADD3-0F1A87E966A4}"/>
              </a:ext>
            </a:extLst>
          </p:cNvPr>
          <p:cNvSpPr txBox="1">
            <a:spLocks/>
          </p:cNvSpPr>
          <p:nvPr/>
        </p:nvSpPr>
        <p:spPr>
          <a:xfrm>
            <a:off x="838200" y="1333500"/>
            <a:ext cx="10637018" cy="1279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Состоит из двух мини-игр: «Лесной Бой» и «Магическая битва», но победить здесь невозможно, враги появляются бесконечно. 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В бесконечной «Магической битве» можно выбрать числа, для отработки умножения, а также по данной мини-игре будет вестись статистика.</a:t>
            </a:r>
            <a:b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1F10ECE-C4D6-4D8E-A133-DAD835DE3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7" y="2986824"/>
            <a:ext cx="5388784" cy="251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2F85FEF-37DF-434F-907F-240FCD52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53" y="3816350"/>
            <a:ext cx="5734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12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Домик мага и магазин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F94BD5E-C97A-4ABE-8EFD-4F3A4211904E}"/>
              </a:ext>
            </a:extLst>
          </p:cNvPr>
          <p:cNvSpPr txBox="1">
            <a:spLocks/>
          </p:cNvSpPr>
          <p:nvPr/>
        </p:nvSpPr>
        <p:spPr>
          <a:xfrm>
            <a:off x="497497" y="2613497"/>
            <a:ext cx="4819174" cy="378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955CBA9-2548-428D-ADD3-0F1A87E966A4}"/>
              </a:ext>
            </a:extLst>
          </p:cNvPr>
          <p:cNvSpPr txBox="1">
            <a:spLocks/>
          </p:cNvSpPr>
          <p:nvPr/>
        </p:nvSpPr>
        <p:spPr>
          <a:xfrm>
            <a:off x="838200" y="1333500"/>
            <a:ext cx="10637018" cy="1279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Дополнительно, для повышения вовлеченности игроков, в игру был включен домик мага и магазин предметов интерьера для него (здесь мы можем потратить монеты, зарабатываемые по прохождении сюжетных уровней)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b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E01C42-ACC0-4F14-95DA-092C182A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7" y="2667000"/>
            <a:ext cx="5388784" cy="303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3A71A8B-1F12-4F8C-B467-192BC000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15690"/>
            <a:ext cx="57340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14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Нюанс и улучшения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F94BD5E-C97A-4ABE-8EFD-4F3A4211904E}"/>
              </a:ext>
            </a:extLst>
          </p:cNvPr>
          <p:cNvSpPr txBox="1">
            <a:spLocks/>
          </p:cNvSpPr>
          <p:nvPr/>
        </p:nvSpPr>
        <p:spPr>
          <a:xfrm>
            <a:off x="497497" y="2613497"/>
            <a:ext cx="4819174" cy="378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955CBA9-2548-428D-ADD3-0F1A87E966A4}"/>
              </a:ext>
            </a:extLst>
          </p:cNvPr>
          <p:cNvSpPr txBox="1">
            <a:spLocks/>
          </p:cNvSpPr>
          <p:nvPr/>
        </p:nvSpPr>
        <p:spPr>
          <a:xfrm>
            <a:off x="673240" y="1333499"/>
            <a:ext cx="6973556" cy="5439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Проект выполнялся в течение прошлого семестра командой из 4-х человек (единственный программист я). 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Из-за высокой учебной нагрузки в нынешнем семестре и дабы упростить себе жизнь, я принял решение взять данный проект за основу и подогнать его под требования для публикации на Яндекс Играх. 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Что было сделано: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   - Исправлен ряд ошибок и недоработок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   - Переписана система сохранений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   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- Добавлена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Interstitial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и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Rewarded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реклама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   - Добавлен </a:t>
            </a:r>
            <a:r>
              <a:rPr lang="ru-RU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Лидерборд</a:t>
            </a: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   - Игра адаптирована под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WebGL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   - 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Игра адаптирована под любые экраны    - Игра адаптирована под управление и на ПК и на телефонах</a:t>
            </a:r>
          </a:p>
          <a:p>
            <a:pPr marL="0" indent="0">
              <a:buNone/>
            </a:pPr>
            <a:b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20C1398-8CA7-407F-B7E8-4B38779FA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122" y="1072241"/>
            <a:ext cx="3672381" cy="28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5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Монетизация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F94BD5E-C97A-4ABE-8EFD-4F3A4211904E}"/>
              </a:ext>
            </a:extLst>
          </p:cNvPr>
          <p:cNvSpPr txBox="1">
            <a:spLocks/>
          </p:cNvSpPr>
          <p:nvPr/>
        </p:nvSpPr>
        <p:spPr>
          <a:xfrm>
            <a:off x="497497" y="2613497"/>
            <a:ext cx="4819174" cy="378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955CBA9-2548-428D-ADD3-0F1A87E966A4}"/>
              </a:ext>
            </a:extLst>
          </p:cNvPr>
          <p:cNvSpPr txBox="1">
            <a:spLocks/>
          </p:cNvSpPr>
          <p:nvPr/>
        </p:nvSpPr>
        <p:spPr>
          <a:xfrm>
            <a:off x="586990" y="1192821"/>
            <a:ext cx="11420789" cy="5300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Реклама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Interstitial</a:t>
            </a: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- Показывается при переходе между сценами и при перезапуске уровней раз в 3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минуты.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Rewarded</a:t>
            </a: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- Если в мини-игре «Магическая битва» игрок проигрывает – у него есть 	возможность посмотреть рекламу, чтобы продолжить с того момента на котором 	остановился.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	- В магазине (в домике мага) есть предметы которые можно получить только 	посмотрев рекламу.</a:t>
            </a: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Из-за очень узкой детской ЦА, игру, никак кроме рекламы, монетизировать нельзя. 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Кроме того, из-за </a:t>
            </a:r>
            <a:r>
              <a:rPr lang="ru-RU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нишевости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, на большие охваты можно не рассчитывать. Сейчас, на Яндекс Играх, проект приносит в среднем 1-2 рубля в день.</a:t>
            </a:r>
            <a:b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41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0" y="593479"/>
            <a:ext cx="6223945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Спасибо за внимание!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F94BD5E-C97A-4ABE-8EFD-4F3A4211904E}"/>
              </a:ext>
            </a:extLst>
          </p:cNvPr>
          <p:cNvSpPr txBox="1">
            <a:spLocks/>
          </p:cNvSpPr>
          <p:nvPr/>
        </p:nvSpPr>
        <p:spPr>
          <a:xfrm>
            <a:off x="497497" y="2613497"/>
            <a:ext cx="4819174" cy="378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955CBA9-2548-428D-ADD3-0F1A87E966A4}"/>
              </a:ext>
            </a:extLst>
          </p:cNvPr>
          <p:cNvSpPr txBox="1">
            <a:spLocks/>
          </p:cNvSpPr>
          <p:nvPr/>
        </p:nvSpPr>
        <p:spPr>
          <a:xfrm>
            <a:off x="4852097" y="4378885"/>
            <a:ext cx="2487806" cy="877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Телеграм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KeyZMoroz</a:t>
            </a: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1321D8C-5E21-440B-A69C-2A748095BB28}"/>
              </a:ext>
            </a:extLst>
          </p:cNvPr>
          <p:cNvSpPr txBox="1">
            <a:spLocks/>
          </p:cNvSpPr>
          <p:nvPr/>
        </p:nvSpPr>
        <p:spPr>
          <a:xfrm>
            <a:off x="1816079" y="4378885"/>
            <a:ext cx="2121459" cy="943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ru-RU" sz="2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1938BD-9901-4315-B27B-F8BAE0B32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783" y="2356274"/>
            <a:ext cx="1924050" cy="1914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B9A257EE-53AB-4BE7-BEDD-57292A1531AB}"/>
              </a:ext>
            </a:extLst>
          </p:cNvPr>
          <p:cNvSpPr txBox="1">
            <a:spLocks/>
          </p:cNvSpPr>
          <p:nvPr/>
        </p:nvSpPr>
        <p:spPr>
          <a:xfrm>
            <a:off x="8253178" y="4445031"/>
            <a:ext cx="2121459" cy="877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Игра на 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Яндекс Играх</a:t>
            </a:r>
            <a:endParaRPr lang="ru-RU" sz="2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5468C5F-F7F3-4AE3-A8F8-CA5D1A131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95" y="2318490"/>
            <a:ext cx="1924050" cy="19240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7D12807-7DF9-467B-81AE-6F33196E3A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0" t="9803" r="1548" b="8663"/>
          <a:stretch/>
        </p:blipFill>
        <p:spPr>
          <a:xfrm>
            <a:off x="5035270" y="2318490"/>
            <a:ext cx="2121459" cy="20603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D7BE51-ACA3-481F-A3E8-E3E3DE826B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3166" y="2356004"/>
            <a:ext cx="1914525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272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Проблема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28683E0-7DED-47EB-B443-C191476D4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66" y="1864915"/>
            <a:ext cx="3128169" cy="312816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853B4BD-7B2F-4CEF-BB96-B018FAFC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60" y="1455936"/>
            <a:ext cx="3930305" cy="49348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 algn="just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Для многих детей заучивание таблицы умножения является скучным и трудным процессом. </a:t>
            </a:r>
          </a:p>
          <a:p>
            <a:pPr marL="0" indent="0" algn="just"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 algn="just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А игры, представленные в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Google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PlayMarket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геймплейно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однообразны и быстро надоедают.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2CCB2E-4B8F-43B9-87E0-683971E42B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1" r="5285"/>
          <a:stretch/>
        </p:blipFill>
        <p:spPr>
          <a:xfrm>
            <a:off x="7415721" y="1295400"/>
            <a:ext cx="4124326" cy="2133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47953DE-C7D1-457F-9604-DA64FE2FAE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88" t="8543" r="2658" b="13797"/>
          <a:stretch/>
        </p:blipFill>
        <p:spPr>
          <a:xfrm>
            <a:off x="7448682" y="3631605"/>
            <a:ext cx="4091365" cy="25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46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3B4BD-7B2F-4CEF-BB96-B018FAFC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4" y="1563687"/>
            <a:ext cx="7189492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just"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 algn="just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Разработка множества мини-игр в рамках одной игры, чтобы исключить монотонность, и создание сюжета, чтобы поддерживать интерес к полному прохождению игры.</a:t>
            </a:r>
          </a:p>
          <a:p>
            <a:pPr marL="0" indent="0" algn="just"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 algn="just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А также, разработка бесконечного режима игры, для  отработки полученных знаний с возможностью выбора интересующих цифр.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9A891-226E-4D44-8495-638A194E3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2"/>
          <a:stretch/>
        </p:blipFill>
        <p:spPr>
          <a:xfrm>
            <a:off x="7267575" y="1171570"/>
            <a:ext cx="4572009" cy="45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3B4BD-7B2F-4CEF-BB96-B018FAFC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4" y="1563687"/>
            <a:ext cx="6715126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Учителя начальных классов, ищущие </a:t>
            </a:r>
            <a:r>
              <a:rPr lang="ru-RU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игрофицированные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методы обучения. </a:t>
            </a:r>
          </a:p>
          <a:p>
            <a:pPr>
              <a:buFontTx/>
              <a:buChar char="-"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Дети начальных классов (7-10 лет), которым необходимо изучать таблицу умножения.</a:t>
            </a:r>
          </a:p>
          <a:p>
            <a:pPr marL="0" indent="0">
              <a:buNone/>
            </a:pP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Родители, заинтересованные в улучшении навыков своих детей. </a:t>
            </a:r>
          </a:p>
          <a:p>
            <a:pPr>
              <a:buFontTx/>
              <a:buChar char="-"/>
            </a:pPr>
            <a:endParaRPr lang="ru-R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64A24C-6011-409E-BAFB-0DACB948A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68" y="589350"/>
            <a:ext cx="3000375" cy="30003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CB80329-8212-42BD-B2EE-2EE88BCA6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566" y="1832971"/>
            <a:ext cx="3812769" cy="3812769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AB4DD1-C21A-490A-8BC3-88BB76E2C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18" y="3621799"/>
            <a:ext cx="3063225" cy="30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Описание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3B4BD-7B2F-4CEF-BB96-B018FAFC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4" y="1333500"/>
            <a:ext cx="11128446" cy="1148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Магическое умножение” - 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образовательная игра, предназначенная для автоматизации обучения и тренировки детей начальных классов на примерах из таблицы умножения.</a:t>
            </a: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87847E-1CA3-43E1-A81C-C8706B3DA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31" y="2876949"/>
            <a:ext cx="6309272" cy="3080700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AF94BD5E-C97A-4ABE-8EFD-4F3A4211904E}"/>
              </a:ext>
            </a:extLst>
          </p:cNvPr>
          <p:cNvSpPr txBox="1">
            <a:spLocks/>
          </p:cNvSpPr>
          <p:nvPr/>
        </p:nvSpPr>
        <p:spPr>
          <a:xfrm>
            <a:off x="497497" y="2613497"/>
            <a:ext cx="4819174" cy="378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Основными задачами игры являются: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Заинтересовать детей с помощью сюжета, разнообразного геймплея и дизайна игры;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Обучить таблице умножения в игровой форме с помощью различных методов запоминания;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Предоставить возможность тренировать полученные знания с помощью функции «Бесконечная игра»;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7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Сюжет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3B4BD-7B2F-4CEF-BB96-B018FAFC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4" y="1333500"/>
            <a:ext cx="5039145" cy="49558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Сюжет представлен в виде </a:t>
            </a:r>
            <a:r>
              <a:rPr lang="ru-RU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катсцен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по мере прохождения игры.</a:t>
            </a: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Главные персонажи - Робин и Перси - два брата волшебника. 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Робин будет выступать </a:t>
            </a:r>
            <a:r>
              <a:rPr lang="ru-RU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аватаром</a:t>
            </a: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игрока, а Перси станет протагонистом. </a:t>
            </a: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Задачей игрока, по сюжету, будет помочь Робину собрать ингредиенты для антидота и вылечить Перси.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F94BD5E-C97A-4ABE-8EFD-4F3A4211904E}"/>
              </a:ext>
            </a:extLst>
          </p:cNvPr>
          <p:cNvSpPr txBox="1">
            <a:spLocks/>
          </p:cNvSpPr>
          <p:nvPr/>
        </p:nvSpPr>
        <p:spPr>
          <a:xfrm>
            <a:off x="497497" y="2613497"/>
            <a:ext cx="4819174" cy="378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3B47AC-0BBD-41DA-AC45-333223552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98" y="1076187"/>
            <a:ext cx="4896673" cy="27543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BE1F49-2224-4AD6-A3C2-95ABE8F9D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98" y="3967093"/>
            <a:ext cx="4896676" cy="2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6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3B4BD-7B2F-4CEF-BB96-B018FAFC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4" y="1333501"/>
            <a:ext cx="11128446" cy="1520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Реализовано через учебник с объяснением принципов умножения. Новые страницы учебника появляются по мере прохождения игры.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F94BD5E-C97A-4ABE-8EFD-4F3A4211904E}"/>
              </a:ext>
            </a:extLst>
          </p:cNvPr>
          <p:cNvSpPr txBox="1">
            <a:spLocks/>
          </p:cNvSpPr>
          <p:nvPr/>
        </p:nvSpPr>
        <p:spPr>
          <a:xfrm>
            <a:off x="497497" y="2613497"/>
            <a:ext cx="4819174" cy="378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5CC94B-E9F5-4779-881B-F70DEC2BB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60" y="2909074"/>
            <a:ext cx="5021108" cy="28243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3556DE-6DEE-441A-AFC5-B77E1FB34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34" y="2909074"/>
            <a:ext cx="5021108" cy="282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6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Геймплей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3B4BD-7B2F-4CEF-BB96-B018FAFC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4" y="1333501"/>
            <a:ext cx="11128446" cy="1520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5 мини-игр с разным геймплеем. 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30 игровых уровней, разделенных на локации (задний фон в играх изменяется соответственно локации). 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Режим бесконечной игры, основанный на 2-х действующих мини-играх.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F94BD5E-C97A-4ABE-8EFD-4F3A4211904E}"/>
              </a:ext>
            </a:extLst>
          </p:cNvPr>
          <p:cNvSpPr txBox="1">
            <a:spLocks/>
          </p:cNvSpPr>
          <p:nvPr/>
        </p:nvSpPr>
        <p:spPr>
          <a:xfrm>
            <a:off x="497497" y="2613497"/>
            <a:ext cx="4819174" cy="378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94A602-D08A-4814-AB7A-8FA90F4A7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322" y="2853733"/>
            <a:ext cx="8148150" cy="378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4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2210AD9-9EC9-478E-BCBB-D21B1E7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44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18555-6005-4804-AF8E-7D927C2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ru-RU" sz="43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Roboto" panose="02000000000000000000" pitchFamily="2" charset="0"/>
              </a:rPr>
              <a:t>Мини-игры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53B4BD-7B2F-4CEF-BB96-B018FAFC8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86" y="3554186"/>
            <a:ext cx="3803198" cy="9683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 Необходимо по ситуации выбрать нужный шарик, чтобы решить пример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F94BD5E-C97A-4ABE-8EFD-4F3A4211904E}"/>
              </a:ext>
            </a:extLst>
          </p:cNvPr>
          <p:cNvSpPr txBox="1">
            <a:spLocks/>
          </p:cNvSpPr>
          <p:nvPr/>
        </p:nvSpPr>
        <p:spPr>
          <a:xfrm>
            <a:off x="497497" y="2613497"/>
            <a:ext cx="4819174" cy="378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2B24AF-8CF0-44F7-8191-DCCDCD25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43" y="1542663"/>
            <a:ext cx="3572085" cy="20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1955CBA9-2548-428D-ADD3-0F1A87E966A4}"/>
              </a:ext>
            </a:extLst>
          </p:cNvPr>
          <p:cNvSpPr txBox="1">
            <a:spLocks/>
          </p:cNvSpPr>
          <p:nvPr/>
        </p:nvSpPr>
        <p:spPr>
          <a:xfrm>
            <a:off x="525411" y="1225898"/>
            <a:ext cx="3803198" cy="316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«Шарики»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85BB623-9340-4CCE-B7AD-48FA37854D6B}"/>
              </a:ext>
            </a:extLst>
          </p:cNvPr>
          <p:cNvSpPr txBox="1">
            <a:spLocks/>
          </p:cNvSpPr>
          <p:nvPr/>
        </p:nvSpPr>
        <p:spPr>
          <a:xfrm>
            <a:off x="4179323" y="5247055"/>
            <a:ext cx="3803198" cy="968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Визуальная таблица Пифагора. Цель игры – не дать монстрам дойти до конца поля, где находятся домики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A698B979-AD00-42D7-9CAE-CF2F3317B21B}"/>
              </a:ext>
            </a:extLst>
          </p:cNvPr>
          <p:cNvSpPr txBox="1">
            <a:spLocks/>
          </p:cNvSpPr>
          <p:nvPr/>
        </p:nvSpPr>
        <p:spPr>
          <a:xfrm>
            <a:off x="4184348" y="2918767"/>
            <a:ext cx="3803198" cy="316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«Лесной Бой»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6AF7BFE-124B-4FB4-8D4B-76578676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438" y="3231298"/>
            <a:ext cx="3587124" cy="20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DFAEAECF-21DE-4839-8F32-E6795A3E8C6E}"/>
              </a:ext>
            </a:extLst>
          </p:cNvPr>
          <p:cNvSpPr txBox="1">
            <a:spLocks/>
          </p:cNvSpPr>
          <p:nvPr/>
        </p:nvSpPr>
        <p:spPr>
          <a:xfrm>
            <a:off x="7886280" y="3550087"/>
            <a:ext cx="3803198" cy="968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Нужно сложить монеты по мешкам так, чтобы очки над мешками были равны и на земле не осталось монет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A6E7FC77-EA08-47A2-80C1-6B549C01FBC5}"/>
              </a:ext>
            </a:extLst>
          </p:cNvPr>
          <p:cNvSpPr txBox="1">
            <a:spLocks/>
          </p:cNvSpPr>
          <p:nvPr/>
        </p:nvSpPr>
        <p:spPr>
          <a:xfrm>
            <a:off x="7891305" y="1221799"/>
            <a:ext cx="3803198" cy="316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«Дележка сокровищ»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0232F93B-6AF0-4A56-827B-65ED49234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36" y="1549537"/>
            <a:ext cx="3572085" cy="20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5425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559</Words>
  <Application>Microsoft Office PowerPoint</Application>
  <PresentationFormat>Широкоэкранный</PresentationFormat>
  <Paragraphs>92</Paragraphs>
  <Slides>15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Roboto Light</vt:lpstr>
      <vt:lpstr>Trebuchet MS</vt:lpstr>
      <vt:lpstr>Тема Office</vt:lpstr>
      <vt:lpstr>Магическое умножение</vt:lpstr>
      <vt:lpstr>Проблема</vt:lpstr>
      <vt:lpstr>Решение</vt:lpstr>
      <vt:lpstr>Целевая аудитория</vt:lpstr>
      <vt:lpstr>Описание проекта</vt:lpstr>
      <vt:lpstr>Сюжет</vt:lpstr>
      <vt:lpstr>Обучение</vt:lpstr>
      <vt:lpstr>Геймплей</vt:lpstr>
      <vt:lpstr>Мини-игры</vt:lpstr>
      <vt:lpstr>Мини-игры</vt:lpstr>
      <vt:lpstr>Бесконечная игра</vt:lpstr>
      <vt:lpstr>Домик мага и магазин</vt:lpstr>
      <vt:lpstr>Нюанс и улучшения</vt:lpstr>
      <vt:lpstr>Монетизация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Магическая таблица умножения</dc:title>
  <dc:creator>Kirill Morozov</dc:creator>
  <cp:lastModifiedBy>Kirill Morozov</cp:lastModifiedBy>
  <cp:revision>34</cp:revision>
  <dcterms:created xsi:type="dcterms:W3CDTF">2023-12-22T11:24:40Z</dcterms:created>
  <dcterms:modified xsi:type="dcterms:W3CDTF">2023-12-22T17:27:50Z</dcterms:modified>
</cp:coreProperties>
</file>